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/>
    <p:restoredTop sz="95199"/>
  </p:normalViewPr>
  <p:slideViewPr>
    <p:cSldViewPr snapToGrid="0" snapToObjects="1">
      <p:cViewPr varScale="1">
        <p:scale>
          <a:sx n="87" d="100"/>
          <a:sy n="87" d="100"/>
        </p:scale>
        <p:origin x="224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0901-AAFE-7F48-AF42-0FB6A69B14C9}" type="datetimeFigureOut">
              <a:rPr lang="de-DE" smtClean="0"/>
              <a:t>03.11.17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733D-DA71-9746-B1CD-101666B2B1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36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0901-AAFE-7F48-AF42-0FB6A69B14C9}" type="datetimeFigureOut">
              <a:rPr lang="de-DE" smtClean="0"/>
              <a:t>03.11.17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733D-DA71-9746-B1CD-101666B2B1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9295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0901-AAFE-7F48-AF42-0FB6A69B14C9}" type="datetimeFigureOut">
              <a:rPr lang="de-DE" smtClean="0"/>
              <a:t>03.11.17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733D-DA71-9746-B1CD-101666B2B1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8421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0901-AAFE-7F48-AF42-0FB6A69B14C9}" type="datetimeFigureOut">
              <a:rPr lang="de-DE" smtClean="0"/>
              <a:t>03.11.17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733D-DA71-9746-B1CD-101666B2B1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8507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0901-AAFE-7F48-AF42-0FB6A69B14C9}" type="datetimeFigureOut">
              <a:rPr lang="de-DE" smtClean="0"/>
              <a:t>03.11.17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733D-DA71-9746-B1CD-101666B2B1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0919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0901-AAFE-7F48-AF42-0FB6A69B14C9}" type="datetimeFigureOut">
              <a:rPr lang="de-DE" smtClean="0"/>
              <a:t>03.11.17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733D-DA71-9746-B1CD-101666B2B1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171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0901-AAFE-7F48-AF42-0FB6A69B14C9}" type="datetimeFigureOut">
              <a:rPr lang="de-DE" smtClean="0"/>
              <a:t>03.11.17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733D-DA71-9746-B1CD-101666B2B1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91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0901-AAFE-7F48-AF42-0FB6A69B14C9}" type="datetimeFigureOut">
              <a:rPr lang="de-DE" smtClean="0"/>
              <a:t>03.11.17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733D-DA71-9746-B1CD-101666B2B1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2360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0901-AAFE-7F48-AF42-0FB6A69B14C9}" type="datetimeFigureOut">
              <a:rPr lang="de-DE" smtClean="0"/>
              <a:t>03.11.17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733D-DA71-9746-B1CD-101666B2B1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7525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0901-AAFE-7F48-AF42-0FB6A69B14C9}" type="datetimeFigureOut">
              <a:rPr lang="de-DE" smtClean="0"/>
              <a:t>03.11.17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733D-DA71-9746-B1CD-101666B2B1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2308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0901-AAFE-7F48-AF42-0FB6A69B14C9}" type="datetimeFigureOut">
              <a:rPr lang="de-DE" smtClean="0"/>
              <a:t>03.11.17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733D-DA71-9746-B1CD-101666B2B1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350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E0901-AAFE-7F48-AF42-0FB6A69B14C9}" type="datetimeFigureOut">
              <a:rPr lang="de-DE" smtClean="0"/>
              <a:t>03.11.17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4733D-DA71-9746-B1CD-101666B2B1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3898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Kundennäherungsverfahren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5477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11629" y="326571"/>
            <a:ext cx="11332028" cy="6313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Oval 2"/>
          <p:cNvSpPr/>
          <p:nvPr/>
        </p:nvSpPr>
        <p:spPr>
          <a:xfrm>
            <a:off x="2786743" y="4757057"/>
            <a:ext cx="707571" cy="56605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>
          <a:xfrm>
            <a:off x="6177643" y="0"/>
            <a:ext cx="0" cy="691242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11629" y="115704"/>
            <a:ext cx="6331622" cy="6681019"/>
          </a:xfrm>
          <a:prstGeom prst="ellipse">
            <a:avLst/>
          </a:prstGeom>
          <a:solidFill>
            <a:schemeClr val="accent1">
              <a:lumMod val="40000"/>
              <a:lumOff val="60000"/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 Verbindung 10"/>
          <p:cNvCxnSpPr/>
          <p:nvPr/>
        </p:nvCxnSpPr>
        <p:spPr>
          <a:xfrm>
            <a:off x="0" y="3406878"/>
            <a:ext cx="6177643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67725" y="3134736"/>
            <a:ext cx="5853178" cy="3505550"/>
          </a:xfrm>
          <a:prstGeom prst="ellipse">
            <a:avLst/>
          </a:prstGeom>
          <a:solidFill>
            <a:schemeClr val="accent6">
              <a:lumMod val="60000"/>
              <a:lumOff val="40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13"/>
          <p:cNvCxnSpPr/>
          <p:nvPr/>
        </p:nvCxnSpPr>
        <p:spPr>
          <a:xfrm>
            <a:off x="3494314" y="3456213"/>
            <a:ext cx="0" cy="345621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bgerundetes Rechteck 14"/>
          <p:cNvSpPr/>
          <p:nvPr/>
        </p:nvSpPr>
        <p:spPr>
          <a:xfrm>
            <a:off x="567724" y="3301353"/>
            <a:ext cx="3096108" cy="3340510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 Verbindung 16"/>
          <p:cNvCxnSpPr/>
          <p:nvPr/>
        </p:nvCxnSpPr>
        <p:spPr>
          <a:xfrm flipV="1">
            <a:off x="781665" y="4418634"/>
            <a:ext cx="2712649" cy="134798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 rot="19594213">
            <a:off x="957921" y="4970536"/>
            <a:ext cx="3185435" cy="1327355"/>
          </a:xfrm>
          <a:prstGeom prst="ellipse">
            <a:avLst/>
          </a:prstGeom>
          <a:solidFill>
            <a:schemeClr val="accent6">
              <a:lumMod val="20000"/>
              <a:lumOff val="80000"/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3" name="Gerade Verbindung 22"/>
          <p:cNvCxnSpPr>
            <a:stCxn id="21" idx="0"/>
            <a:endCxn id="21" idx="4"/>
          </p:cNvCxnSpPr>
          <p:nvPr/>
        </p:nvCxnSpPr>
        <p:spPr>
          <a:xfrm>
            <a:off x="2185009" y="5080333"/>
            <a:ext cx="731260" cy="110776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314618" y="4538648"/>
            <a:ext cx="1651820" cy="1304530"/>
          </a:xfrm>
          <a:prstGeom prst="ellipse">
            <a:avLst/>
          </a:prstGeom>
          <a:solidFill>
            <a:schemeClr val="accent2">
              <a:lumMod val="75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2845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Macintosh PowerPoint</Application>
  <PresentationFormat>Breitbild</PresentationFormat>
  <Paragraphs>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Office-Design</vt:lpstr>
      <vt:lpstr>Kundennäherungsverfahren</vt:lpstr>
      <vt:lpstr>PowerPoint-Präsentation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Kundennäherungsverfahren</dc:title>
  <dc:creator>Reinwarth, Mario</dc:creator>
  <cp:lastModifiedBy>Reinwarth, Mario</cp:lastModifiedBy>
  <cp:revision>3</cp:revision>
  <dcterms:created xsi:type="dcterms:W3CDTF">2017-11-03T21:42:43Z</dcterms:created>
  <dcterms:modified xsi:type="dcterms:W3CDTF">2017-11-03T23:13:57Z</dcterms:modified>
</cp:coreProperties>
</file>